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  <p:sldMasterId id="2147483924" r:id="rId2"/>
    <p:sldMasterId id="2147483948" r:id="rId3"/>
    <p:sldMasterId id="2147483960" r:id="rId4"/>
    <p:sldMasterId id="2147483972" r:id="rId5"/>
    <p:sldMasterId id="2147483996" r:id="rId6"/>
    <p:sldMasterId id="2147484008" r:id="rId7"/>
  </p:sldMasterIdLst>
  <p:sldIdLst>
    <p:sldId id="256" r:id="rId8"/>
    <p:sldId id="268" r:id="rId9"/>
    <p:sldId id="272" r:id="rId10"/>
    <p:sldId id="273" r:id="rId11"/>
    <p:sldId id="271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062" autoAdjust="0"/>
    <p:restoredTop sz="94660"/>
  </p:normalViewPr>
  <p:slideViewPr>
    <p:cSldViewPr>
      <p:cViewPr varScale="1">
        <p:scale>
          <a:sx n="65" d="100"/>
          <a:sy n="65" d="100"/>
        </p:scale>
        <p:origin x="-135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5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000">
    <p:zo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>
    <p:zo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advClick="0" advTm="5000">
    <p:zoom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advClick="0" advTm="5000">
    <p:zoom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advClick="0" advTm="5000">
    <p:zo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 advClick="0" advTm="5000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 advClick="0" advTm="5000">
    <p:zoom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 advClick="0" advTm="5000">
    <p:zo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5A86766-EA75-4CB4-8352-8249ABD86924}" type="datetimeFigureOut">
              <a:rPr lang="en-US" smtClean="0"/>
              <a:pPr/>
              <a:t>12/22/2019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13700E3-70F3-4F5E-8E01-889ECFABD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 advClick="0" advTm="5000">
    <p:zo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Rockwell Extra Bold" pitchFamily="18" charset="0"/>
              </a:rPr>
              <a:t>Inflation</a:t>
            </a:r>
            <a:endParaRPr lang="en-US" sz="7200" dirty="0">
              <a:latin typeface="Rockwell Extra Bold" pitchFamily="18" charset="0"/>
            </a:endParaRP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Meaning of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40386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ro-RO" dirty="0" smtClean="0"/>
              <a:t> In economics, inflation is a rise in the general level of prices of goods and</a:t>
            </a:r>
            <a:r>
              <a:rPr lang="en-US" dirty="0" smtClean="0"/>
              <a:t> </a:t>
            </a:r>
            <a:r>
              <a:rPr lang="ro-RO" dirty="0" smtClean="0"/>
              <a:t>services</a:t>
            </a:r>
            <a:r>
              <a:rPr lang="en-US" dirty="0" smtClean="0"/>
              <a:t> </a:t>
            </a:r>
            <a:r>
              <a:rPr lang="ro-RO" dirty="0" smtClean="0"/>
              <a:t>in economy over a period of time</a:t>
            </a:r>
            <a:r>
              <a:rPr lang="en-US" dirty="0" smtClean="0"/>
              <a:t>. When the general level of prices rises, each unit of currency buys fewer goods and services.</a:t>
            </a:r>
            <a:endParaRPr lang="en-US" dirty="0"/>
          </a:p>
        </p:txBody>
      </p:sp>
      <p:pic>
        <p:nvPicPr>
          <p:cNvPr id="5" name="Content Placeholder 4" descr="If 1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28159" y="2438400"/>
            <a:ext cx="4634841" cy="3733800"/>
          </a:xfrm>
        </p:spPr>
      </p:pic>
    </p:spTree>
  </p:cSld>
  <p:clrMapOvr>
    <a:masterClrMapping/>
  </p:clrMapOvr>
  <p:transition advClick="0" advTm="5000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362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The </a:t>
            </a:r>
            <a:r>
              <a:rPr lang="en-US" dirty="0" smtClean="0"/>
              <a:t>gross domestic product deflator </a:t>
            </a:r>
            <a:r>
              <a:rPr lang="en-US" b="1" dirty="0" smtClean="0"/>
              <a:t>measures</a:t>
            </a:r>
            <a:r>
              <a:rPr lang="en-US" dirty="0" smtClean="0"/>
              <a:t> the aggregate prices of all goods and services produced by the entire nation encompassing the CPI and the PPI statistics. The CPI is a sound index to </a:t>
            </a:r>
            <a:r>
              <a:rPr lang="en-US" b="1" dirty="0" smtClean="0"/>
              <a:t>measure inflation</a:t>
            </a:r>
            <a:r>
              <a:rPr lang="en-US" dirty="0" smtClean="0"/>
              <a:t>, but for a more accurate and comprehensive </a:t>
            </a:r>
            <a:r>
              <a:rPr lang="en-US" b="1" dirty="0" smtClean="0"/>
              <a:t>measure</a:t>
            </a:r>
            <a:r>
              <a:rPr lang="en-US" dirty="0" smtClean="0"/>
              <a:t>, the PPI and the GDP deflator are also required.</a:t>
            </a:r>
            <a:endParaRPr lang="en-US" dirty="0"/>
          </a:p>
        </p:txBody>
      </p:sp>
      <p:pic>
        <p:nvPicPr>
          <p:cNvPr id="5" name="Content Placeholder 4" descr="in 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95400" y="4038600"/>
            <a:ext cx="6705600" cy="2568137"/>
          </a:xfrm>
        </p:spPr>
      </p:pic>
    </p:spTree>
  </p:cSld>
  <p:clrMapOvr>
    <a:masterClrMapping/>
  </p:clrMapOvr>
  <p:transition advClick="0" advTm="5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 vs. defilation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8153400" cy="11731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While inflation represents an overall upward price movement  of goods and services, deflation acts adversely.</a:t>
            </a:r>
            <a:endParaRPr lang="en-US" dirty="0"/>
          </a:p>
        </p:txBody>
      </p:sp>
      <p:pic>
        <p:nvPicPr>
          <p:cNvPr id="5" name="Content Placeholder 4" descr="inflation-vs-deflation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81200" y="3429000"/>
            <a:ext cx="5466406" cy="2590801"/>
          </a:xfrm>
        </p:spPr>
      </p:pic>
    </p:spTree>
  </p:cSld>
  <p:clrMapOvr>
    <a:masterClrMapping/>
  </p:clrMapOvr>
  <p:transition advClick="0" advTm="5000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962400" cy="3657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Open inflation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Suppressed inflation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War-time inflation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Peace time inflation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Sectoral</a:t>
            </a:r>
            <a:r>
              <a:rPr lang="en-US" dirty="0" smtClean="0"/>
              <a:t> inflation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Comprehensive inflation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demand-pull-inflatio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62400" y="1600200"/>
            <a:ext cx="4343400" cy="4343400"/>
          </a:xfrm>
        </p:spPr>
      </p:pic>
    </p:spTree>
  </p:cSld>
  <p:clrMapOvr>
    <a:masterClrMapping/>
  </p:clrMapOvr>
  <p:transition advClick="0" advTm="5000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inflation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28600" y="2133600"/>
            <a:ext cx="8001000" cy="17414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Demand-pull inflation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Cost-push inflation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Built-in inflation </a:t>
            </a:r>
            <a:endParaRPr lang="en-US" dirty="0"/>
          </a:p>
        </p:txBody>
      </p:sp>
      <p:pic>
        <p:nvPicPr>
          <p:cNvPr id="7" name="Content Placeholder 6" descr="in 2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2861209" y="2514600"/>
            <a:ext cx="6282791" cy="3581400"/>
          </a:xfrm>
        </p:spPr>
      </p:pic>
    </p:spTree>
  </p:cSld>
  <p:clrMapOvr>
    <a:masterClrMapping/>
  </p:clrMapOvr>
  <p:transition advClick="0" advTm="5000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Investment</a:t>
            </a:r>
          </a:p>
          <a:p>
            <a:r>
              <a:rPr lang="en-US" dirty="0" smtClean="0"/>
              <a:t>Interest rates</a:t>
            </a:r>
          </a:p>
          <a:p>
            <a:r>
              <a:rPr lang="en-US" dirty="0" smtClean="0"/>
              <a:t>Exchange rates</a:t>
            </a:r>
          </a:p>
          <a:p>
            <a:r>
              <a:rPr lang="en-US" dirty="0" smtClean="0"/>
              <a:t>Unemployment</a:t>
            </a:r>
          </a:p>
          <a:p>
            <a:r>
              <a:rPr lang="en-US" dirty="0" smtClean="0"/>
              <a:t>Stocks</a:t>
            </a:r>
          </a:p>
          <a:p>
            <a:r>
              <a:rPr lang="en-US" dirty="0" smtClean="0"/>
              <a:t>Decrease in the purchasing power</a:t>
            </a:r>
          </a:p>
          <a:p>
            <a:r>
              <a:rPr lang="en-US" dirty="0" smtClean="0"/>
              <a:t>Change in the allocation of income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InflationBalance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031079"/>
            <a:ext cx="4038600" cy="342607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inflation</a:t>
            </a:r>
            <a:endParaRPr lang="en-US" dirty="0"/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75</TotalTime>
  <Words>124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Trek</vt:lpstr>
      <vt:lpstr>Concourse</vt:lpstr>
      <vt:lpstr>Urban</vt:lpstr>
      <vt:lpstr>Office Theme</vt:lpstr>
      <vt:lpstr>Verve</vt:lpstr>
      <vt:lpstr>Flow</vt:lpstr>
      <vt:lpstr>Equity</vt:lpstr>
      <vt:lpstr>Inflation</vt:lpstr>
      <vt:lpstr>Meaning of inflation</vt:lpstr>
      <vt:lpstr>Measuring inflation</vt:lpstr>
      <vt:lpstr>Inflation vs. defilation</vt:lpstr>
      <vt:lpstr>Types of inflation</vt:lpstr>
      <vt:lpstr>Causes of inflation</vt:lpstr>
      <vt:lpstr>Effects of inflation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Inflation</dc:title>
  <dc:creator>Denisa</dc:creator>
  <cp:lastModifiedBy>Denisa</cp:lastModifiedBy>
  <cp:revision>15</cp:revision>
  <dcterms:created xsi:type="dcterms:W3CDTF">2019-12-22T13:43:26Z</dcterms:created>
  <dcterms:modified xsi:type="dcterms:W3CDTF">2019-12-22T15:29:12Z</dcterms:modified>
</cp:coreProperties>
</file>